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8A2C1-2B20-4291-BDD4-07C7416B4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5BF925-F4B9-44AB-ACA9-BEE1C4B01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AFF97-82A4-4D8C-B286-6A1EE24C6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BBF16-DE7E-4308-B870-B8BC71B78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67B40-3D9B-40BF-9B7C-812D2FB6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98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4D608-EB68-4506-9A3D-916F93EAE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117C4B-1C5D-49FF-8270-C0B40C6DD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1D881A-B50B-455D-84A2-96A06E014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6252AC-BE49-4DBF-8844-A90AE31BA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E2BED-46CF-4914-BF0A-E71B2B60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3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583035-B266-429F-A67A-D2BE7F90F3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103898-AF4A-4A64-936F-CF659A65CF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BD9AC-4EBC-4FDA-AAD8-E7BC8F3EB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9A7FB1-C987-4384-AF52-7FBD809BA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A892B-961D-43C1-A7F7-C74AAA43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47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4987E-4C65-4AA1-804D-86F1D8621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CDA05-ECF9-4D2E-851B-07FAD3635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1A5BA-CD07-46B7-ABD6-4CC70ECA7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762B8-6ED5-4D5B-9223-987B9CB71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F99FD-C223-43EA-9F46-F46FDE937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79FE95-E3B9-4BA7-970F-07C96E253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1B6A3-61C9-4BA4-9C7F-034AD8CE36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85B58-6CD0-441A-966F-327BA782B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D17-CE3E-4692-9070-2A0C1682B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DFDE9F-622D-4B20-931A-A5664D5DD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1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0314-7754-4E1E-AB38-E53400287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BB1C1-8A08-4A73-9D47-74FB9FFF10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3A4896-C3C2-46A8-A5B4-B4EEF33DB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73FE6-CB4E-423B-B1B0-C5ED7479B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A1FAA5-E223-41EA-B927-5172B653F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E518F-F3DE-40D3-BE9E-C695B4077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28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B5A14-33A9-4E75-B9E4-ACA872099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0A7F3-6395-4E79-A877-1F63355F7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68B58B-1267-4FB7-8EC4-9341F6DD0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EC888D-EC7A-4ACE-AF23-C7AD451A9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35DEA2-2567-44BD-AC71-C4CE67A0F2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E20E77-54BE-40A0-A6E6-1D565C056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AEA856-1F2A-49DE-8811-04B093CA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9B39B9-9F18-4789-BA86-F55196DB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074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F3FD6-2919-4099-99B5-7B305F69D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41B94-DA46-4A8B-82ED-33FAFC62F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C5A3F5-913D-4DB5-A1F5-367CE31E9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D80EA1-4DCA-4EB2-BD8E-6B9541FF0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375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B99960-8C2D-46BB-B845-8F1A80CB7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422138-B323-4B2B-8DC5-17C7B9834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D0169F-345B-4F5D-9393-854FEC66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78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7CAB0-C996-4D2D-B9E5-5AFC1F053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A3188-9E49-42A2-BCC8-E6FFAB8A8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B68D0C-ED70-47DD-A3A4-ECEC83F6F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E5EB28-397C-442F-8046-2CFAE8278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76B90A-D33A-4584-AA71-98B419CAA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D5B433-6BBD-47B5-B101-96CB5A4D0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93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E2214-880C-4B3F-A755-666B6D952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6505D8-4F8C-4BAB-B372-A492A3F76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5649C-5EE0-4DC7-82FB-E24C62DDD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3CF58F-67B1-46D0-9FCA-129739861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2DB4C8-6013-44A8-B21A-FCE449849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F8670-5DDC-45CD-B1A1-78E6CA565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1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BA9124-FC24-415B-8D24-4EE484198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5E05A-1106-49B0-A4BE-092897B87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1291C-4FB6-4D12-9BB2-EF9C7FB53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D8ADC-6F75-4B03-8B58-26EE5076317C}" type="datetimeFigureOut">
              <a:rPr lang="en-GB" smtClean="0"/>
              <a:t>08/04/2020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F21C0-BD95-4B30-B526-CA7E351F53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5D747-2201-42C2-9851-507B05247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1FDC1-AC2A-4708-89B1-D59B51368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81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4AgPSjzXkw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pRlMrFkoHg" TargetMode="External"/><Relationship Id="rId2" Type="http://schemas.openxmlformats.org/officeDocument/2006/relationships/hyperlink" Target="https://www.youtube.com/watch?v=Tg_AEE9sdk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5I_CmT3Ar0w" TargetMode="External"/><Relationship Id="rId4" Type="http://schemas.openxmlformats.org/officeDocument/2006/relationships/hyperlink" Target="https://www.youtube.com/watch?v=dtdU34PujJ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wy-Tthdg7w" TargetMode="External"/><Relationship Id="rId2" Type="http://schemas.openxmlformats.org/officeDocument/2006/relationships/hyperlink" Target="https://www.youtube.com/watch?v=Z1V-pQBEDO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DDXWclpGhcg" TargetMode="External"/><Relationship Id="rId4" Type="http://schemas.openxmlformats.org/officeDocument/2006/relationships/hyperlink" Target="https://www.youtube.com/watch?v=x2pFjGNrpTk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FHmXwnsmjY" TargetMode="External"/><Relationship Id="rId2" Type="http://schemas.openxmlformats.org/officeDocument/2006/relationships/hyperlink" Target="https://www.youtube.com/watch?v=COaB7vCO5n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oets.org/poem/aedh-wishes-cloths-heaven" TargetMode="External"/><Relationship Id="rId5" Type="http://schemas.openxmlformats.org/officeDocument/2006/relationships/hyperlink" Target="https://www.poetryfoundation.org/poems/43844/she-walks-in-beauty" TargetMode="External"/><Relationship Id="rId4" Type="http://schemas.openxmlformats.org/officeDocument/2006/relationships/hyperlink" Target="https://www.youtube.com/watch?v=RDQ-vhZzlLY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Y3V0s8eRc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6188-F916-4410-BC98-44A6598E57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Poetry Myths Debunked!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9FA924-9E6F-4F67-834F-9476D0985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Learning Intention: to address some of the preconceived ideas you might already have about poetry; to help you enjoy a range of poetry.</a:t>
            </a:r>
          </a:p>
          <a:p>
            <a:r>
              <a:rPr lang="en-US" dirty="0"/>
              <a:t>Success Criteria: you will have read a range of poems and, hopefully, enjoyed them; you will be more open minded about poetry.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047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C54A8-EC62-4BA4-BB44-D26BD1372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is boring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F76F6-7F42-4E11-B7B1-077C7F56752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dirty="0"/>
              <a:t>Is it?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‘There was a young man from Peru,</a:t>
            </a:r>
          </a:p>
          <a:p>
            <a:pPr marL="0" indent="0">
              <a:buNone/>
            </a:pPr>
            <a:r>
              <a:rPr lang="en-US" dirty="0"/>
              <a:t>Whose limericks stopped at line two.’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want that to continue, don’t you?</a:t>
            </a:r>
          </a:p>
          <a:p>
            <a:pPr marL="0" indent="0">
              <a:buNone/>
            </a:pPr>
            <a:r>
              <a:rPr lang="en-US" dirty="0"/>
              <a:t>Now watch this: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https://www.youtube.com/watch?v=v4AgPSjzXkw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487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542E6-6B97-42BD-9592-890A4B8EB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is serious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63815-6086-496E-8E94-107D8294640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/>
              <a:t>John Cooper Clarke is known as ‘The Punk Poet’.  He writes lots of very funny poetry.  This is one of few I could find without swearing!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https://www.youtube.com/watch?v=Tg_AEE9sdk0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The Arctic Monkeys liked it so much, they used it for a song.</a:t>
            </a:r>
          </a:p>
          <a:p>
            <a:r>
              <a:rPr lang="en-GB" dirty="0"/>
              <a:t>Roger McGough is a Liverpudlian poet: </a:t>
            </a:r>
            <a:r>
              <a:rPr lang="en-GB" dirty="0">
                <a:hlinkClick r:id="rId3"/>
              </a:rPr>
              <a:t>https://www.youtube.com/watch?v=_pRlMrFkoHg</a:t>
            </a:r>
            <a:endParaRPr lang="en-GB" dirty="0"/>
          </a:p>
          <a:p>
            <a:r>
              <a:rPr lang="en-GB" dirty="0">
                <a:hlinkClick r:id="rId4"/>
              </a:rPr>
              <a:t>https://www.youtube.com/watch?v=dtdU34PujJg</a:t>
            </a:r>
            <a:endParaRPr lang="en-GB" dirty="0"/>
          </a:p>
          <a:p>
            <a:r>
              <a:rPr lang="en-GB" dirty="0"/>
              <a:t>Also look at John </a:t>
            </a:r>
            <a:r>
              <a:rPr lang="en-GB" dirty="0" err="1"/>
              <a:t>Hegley</a:t>
            </a:r>
            <a:r>
              <a:rPr lang="en-GB" dirty="0"/>
              <a:t>: </a:t>
            </a:r>
            <a:r>
              <a:rPr lang="en-GB" dirty="0">
                <a:hlinkClick r:id="rId5"/>
              </a:rPr>
              <a:t>https://www.youtube.com/watch?v=5I_CmT3Ar0w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07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93FD0-D1EA-410F-8FEA-0B00CEC4D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does not deal with important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A5790-520A-4BD5-B85E-0CBB1C5A26E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Yes, it does! Poetry can deal with anything.  It is just a way of using language to express ideas.</a:t>
            </a:r>
          </a:p>
          <a:p>
            <a:endParaRPr lang="en-US" dirty="0"/>
          </a:p>
          <a:p>
            <a:r>
              <a:rPr lang="en-US" dirty="0"/>
              <a:t>Racism: </a:t>
            </a:r>
            <a:r>
              <a:rPr lang="en-GB" dirty="0">
                <a:hlinkClick r:id="rId2"/>
              </a:rPr>
              <a:t>https://www.youtube.com/watch?v=Z1V-pQBEDO0</a:t>
            </a:r>
            <a:endParaRPr lang="en-GB" dirty="0"/>
          </a:p>
          <a:p>
            <a:r>
              <a:rPr lang="en-GB" dirty="0">
                <a:hlinkClick r:id="rId3"/>
              </a:rPr>
              <a:t>https://www.youtube.com/watch?v=Ywy-Tthdg7w</a:t>
            </a:r>
            <a:endParaRPr lang="en-GB" dirty="0"/>
          </a:p>
          <a:p>
            <a:r>
              <a:rPr lang="en-GB" dirty="0"/>
              <a:t>War: </a:t>
            </a:r>
            <a:r>
              <a:rPr lang="en-GB" dirty="0">
                <a:hlinkClick r:id="rId4"/>
              </a:rPr>
              <a:t>https://www.youtube.com/watch?v=x2pFjGNrpTk</a:t>
            </a:r>
            <a:endParaRPr lang="en-GB" dirty="0"/>
          </a:p>
          <a:p>
            <a:r>
              <a:rPr lang="en-GB" dirty="0" err="1"/>
              <a:t>Loss:</a:t>
            </a:r>
            <a:r>
              <a:rPr lang="en-GB" dirty="0" err="1">
                <a:hlinkClick r:id="rId5"/>
              </a:rPr>
              <a:t>https</a:t>
            </a:r>
            <a:r>
              <a:rPr lang="en-GB" dirty="0">
                <a:hlinkClick r:id="rId5"/>
              </a:rPr>
              <a:t>://www.youtube.com/watch?v=DDXWclpGhcg</a:t>
            </a:r>
            <a:r>
              <a:rPr lang="en-GB" dirty="0"/>
              <a:t> (</a:t>
            </a:r>
            <a:r>
              <a:rPr lang="en-GB" dirty="0" err="1"/>
              <a:t>W.H.Auden’s</a:t>
            </a:r>
            <a:r>
              <a:rPr lang="en-GB" dirty="0"/>
              <a:t> poem was once again made famous by this film.)</a:t>
            </a:r>
          </a:p>
        </p:txBody>
      </p:sp>
    </p:spTree>
    <p:extLst>
      <p:ext uri="{BB962C8B-B14F-4D97-AF65-F5344CB8AC3E}">
        <p14:creationId xmlns:p14="http://schemas.microsoft.com/office/powerpoint/2010/main" val="66843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A7AD-3CC4-4635-836C-6D8DC35B8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is always about love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9603F-226A-424B-ACD2-CE26FE7B2527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Well, I think we have already debunked this but let’s look at some random subjects:</a:t>
            </a:r>
          </a:p>
          <a:p>
            <a:r>
              <a:rPr lang="en-US" dirty="0"/>
              <a:t>Brushing your teeth: </a:t>
            </a:r>
            <a:r>
              <a:rPr lang="en-GB" dirty="0">
                <a:hlinkClick r:id="rId2"/>
              </a:rPr>
              <a:t>https://www.youtube.com/watch?v=COaB7vCO5nE</a:t>
            </a:r>
            <a:endParaRPr lang="en-GB" dirty="0"/>
          </a:p>
          <a:p>
            <a:r>
              <a:rPr lang="en-GB" dirty="0"/>
              <a:t>Being a size 0: </a:t>
            </a:r>
            <a:r>
              <a:rPr lang="en-GB" dirty="0">
                <a:hlinkClick r:id="rId3"/>
              </a:rPr>
              <a:t>https://www.youtube.com/watch?v=NFHmXwnsmjY</a:t>
            </a:r>
            <a:endParaRPr lang="en-GB" dirty="0"/>
          </a:p>
          <a:p>
            <a:r>
              <a:rPr lang="en-GB" dirty="0"/>
              <a:t>What dogs really think: </a:t>
            </a:r>
            <a:r>
              <a:rPr lang="en-GB" dirty="0">
                <a:hlinkClick r:id="rId4"/>
              </a:rPr>
              <a:t>https://www.youtube.com/watch?v=RDQ-vhZzlLY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Don’t forget, though, there are some beautiful love poems out there. Who would not be charmed by these?</a:t>
            </a:r>
          </a:p>
          <a:p>
            <a:pPr marL="0" indent="0">
              <a:buNone/>
            </a:pPr>
            <a:r>
              <a:rPr lang="en-GB" dirty="0">
                <a:hlinkClick r:id="rId5"/>
              </a:rPr>
              <a:t>https://www.poetryfoundation.org/poems/43844/she-walks-in-beauty</a:t>
            </a:r>
            <a:endParaRPr lang="en-GB" dirty="0"/>
          </a:p>
          <a:p>
            <a:pPr marL="0" indent="0">
              <a:buNone/>
            </a:pPr>
            <a:r>
              <a:rPr lang="en-GB" dirty="0">
                <a:hlinkClick r:id="rId6"/>
              </a:rPr>
              <a:t>https://poets.org/poem/aedh-wishes-cloths-heaven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7363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B7157-4FD3-414A-8234-8A8A2A740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is difficult to understand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9C686-9480-4533-87B0-2F35AEFD14F3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Some poems might take a while to unpick, but other poems are really delightfully straightforward.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Try:</a:t>
            </a:r>
          </a:p>
          <a:p>
            <a:pPr marL="0" indent="0">
              <a:buNone/>
            </a:pPr>
            <a:r>
              <a:rPr lang="en-US" dirty="0" err="1"/>
              <a:t>T.S.Eliott</a:t>
            </a:r>
            <a:r>
              <a:rPr lang="en-US" dirty="0"/>
              <a:t> ‘Macavity’s a Mystery Cat’ – a poem about a criminal cat. </a:t>
            </a:r>
            <a:r>
              <a:rPr lang="en-GB" dirty="0">
                <a:hlinkClick r:id="rId2"/>
              </a:rPr>
              <a:t>https://www.youtube.com/watch?v=QY3V0s8eRcs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‘Shopping Trolleys’ by Jenny Boult ( Yep, about trolleys)</a:t>
            </a:r>
          </a:p>
          <a:p>
            <a:pPr marL="0" indent="0">
              <a:buNone/>
            </a:pPr>
            <a:r>
              <a:rPr lang="en-GB" dirty="0"/>
              <a:t>‘The Owl and the Pussycat’ by Edward Lear</a:t>
            </a:r>
          </a:p>
          <a:p>
            <a:pPr marL="0" indent="0">
              <a:buNone/>
            </a:pPr>
            <a:r>
              <a:rPr lang="en-GB" dirty="0"/>
              <a:t>‘The Ballad of Charlotte </a:t>
            </a:r>
            <a:r>
              <a:rPr lang="en-GB" dirty="0" err="1"/>
              <a:t>Dymond</a:t>
            </a:r>
            <a:r>
              <a:rPr lang="en-GB" dirty="0"/>
              <a:t>’ (about the murder of a girl on the moor.)</a:t>
            </a:r>
          </a:p>
        </p:txBody>
      </p:sp>
    </p:spTree>
    <p:extLst>
      <p:ext uri="{BB962C8B-B14F-4D97-AF65-F5344CB8AC3E}">
        <p14:creationId xmlns:p14="http://schemas.microsoft.com/office/powerpoint/2010/main" val="1147652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B73FA-A9F1-453B-A96E-A73A394B4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Myth: Poetry is always long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2CFEF-07E7-4C6F-9CFB-171E5FD2808D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en-US" dirty="0"/>
              <a:t>For many years this was thought to be the shortest poem in the English Language.</a:t>
            </a:r>
          </a:p>
          <a:p>
            <a:pPr marL="0" indent="0">
              <a:buNone/>
            </a:pPr>
            <a:r>
              <a:rPr lang="en-US" dirty="0"/>
              <a:t>Full title: ‘</a:t>
            </a:r>
            <a:r>
              <a:rPr lang="en-US" u="sng" dirty="0"/>
              <a:t>Lines on the Antiquity of Microbes</a:t>
            </a:r>
            <a:r>
              <a:rPr lang="en-US" dirty="0"/>
              <a:t>’</a:t>
            </a:r>
          </a:p>
          <a:p>
            <a:pPr marL="0" indent="0">
              <a:buNone/>
            </a:pPr>
            <a:r>
              <a:rPr lang="en-US" dirty="0"/>
              <a:t>Short title: ‘</a:t>
            </a:r>
            <a:r>
              <a:rPr lang="en-US" u="sng" dirty="0"/>
              <a:t>Fleas</a:t>
            </a:r>
            <a:r>
              <a:rPr lang="en-US" dirty="0"/>
              <a:t>’</a:t>
            </a:r>
          </a:p>
          <a:p>
            <a:pPr marL="0" indent="0" algn="ctr">
              <a:buNone/>
            </a:pPr>
            <a:r>
              <a:rPr lang="en-US" dirty="0"/>
              <a:t>Adam</a:t>
            </a:r>
          </a:p>
          <a:p>
            <a:pPr marL="0" indent="0" algn="ctr">
              <a:buNone/>
            </a:pPr>
            <a:r>
              <a:rPr lang="en-US" dirty="0"/>
              <a:t>Had ‘</a:t>
            </a:r>
            <a:r>
              <a:rPr lang="en-US" dirty="0" err="1"/>
              <a:t>em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endParaRPr lang="en-US" dirty="0"/>
          </a:p>
          <a:p>
            <a:r>
              <a:rPr lang="en-GB" dirty="0"/>
              <a:t>Poetry comes in all shapes, forms and lengths.</a:t>
            </a:r>
          </a:p>
        </p:txBody>
      </p:sp>
    </p:spTree>
    <p:extLst>
      <p:ext uri="{BB962C8B-B14F-4D97-AF65-F5344CB8AC3E}">
        <p14:creationId xmlns:p14="http://schemas.microsoft.com/office/powerpoint/2010/main" val="958871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03DEF-C68E-4E24-8DA9-6EDA27AE2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 for some studying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1D9A8-6B32-42F5-B50C-992C323D5AB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/>
              <a:t>Please read some more poetry, perhaps by the poets I have mentioned, or any others. There are thousands of great poets and poems out there.</a:t>
            </a:r>
          </a:p>
          <a:p>
            <a:endParaRPr lang="en-US" dirty="0"/>
          </a:p>
          <a:p>
            <a:r>
              <a:rPr lang="en-US" dirty="0"/>
              <a:t>The next step in this unit is to study a selection of poems.</a:t>
            </a:r>
          </a:p>
          <a:p>
            <a:r>
              <a:rPr lang="en-US" dirty="0"/>
              <a:t>Each poem is in its own folder with a power point that takes you through the lesson. All the resources required are in the folder or put as links on the power point. Answers </a:t>
            </a:r>
            <a:r>
              <a:rPr lang="en-US"/>
              <a:t>are included.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27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692</Words>
  <Application>Microsoft Office PowerPoint</Application>
  <PresentationFormat>Widescreen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Poetry Myths Debunked!</vt:lpstr>
      <vt:lpstr>Myth: Poetry is boring</vt:lpstr>
      <vt:lpstr>Myth: Poetry is serious</vt:lpstr>
      <vt:lpstr>Myth: Poetry does not deal with important issues</vt:lpstr>
      <vt:lpstr>Myth: Poetry is always about love</vt:lpstr>
      <vt:lpstr>Myth: Poetry is difficult to understand</vt:lpstr>
      <vt:lpstr>Myth: Poetry is always long</vt:lpstr>
      <vt:lpstr>Now for some studying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Miss Riggs</dc:creator>
  <cp:lastModifiedBy>Miss Riggs</cp:lastModifiedBy>
  <cp:revision>11</cp:revision>
  <dcterms:created xsi:type="dcterms:W3CDTF">2020-04-08T10:20:57Z</dcterms:created>
  <dcterms:modified xsi:type="dcterms:W3CDTF">2020-04-08T15:26:19Z</dcterms:modified>
</cp:coreProperties>
</file>